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5.8.0.0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74" r:id="rId8"/>
    <p:sldId id="268" r:id="rId9"/>
    <p:sldId id="266" r:id="rId10"/>
    <p:sldId id="273" r:id="rId11"/>
    <p:sldId id="261" r:id="rId12"/>
    <p:sldId id="262" r:id="rId13"/>
    <p:sldId id="263" r:id="rId14"/>
    <p:sldId id="276" r:id="rId15"/>
    <p:sldId id="277" r:id="rId16"/>
    <p:sldId id="264" r:id="rId17"/>
    <p:sldId id="275" r:id="rId18"/>
    <p:sldId id="265" r:id="rId19"/>
    <p:sldId id="267" r:id="rId20"/>
    <p:sldId id="272" r:id="rId21"/>
    <p:sldId id="269" r:id="rId22"/>
    <p:sldId id="270" r:id="rId23"/>
    <p:sldId id="271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tags" Target="tags/tag12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6C75C807-3517-4EC1-B6A8-ADD72080FD3C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F7A182A6-D669-4F68-B98F-3B9C73FF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5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8FC491D1-97E8-41B5-8007-1C56D52B77A6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8E0369DF-619B-4E9C-B21A-5B11DC954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5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9.xml" /><Relationship Id="rId4" Type="http://schemas.openxmlformats.org/officeDocument/2006/relationships/tags" Target="../tags/tag50.xml" /><Relationship Id="rId5" Type="http://schemas.openxmlformats.org/officeDocument/2006/relationships/tags" Target="../tags/tag51.xml" /><Relationship Id="rId6" Type="http://schemas.openxmlformats.org/officeDocument/2006/relationships/tags" Target="../tags/tag52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tags" Target="../tags/tag58.xml" /><Relationship Id="rId6" Type="http://schemas.openxmlformats.org/officeDocument/2006/relationships/tags" Target="../tags/tag59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3.xml" /><Relationship Id="rId4" Type="http://schemas.openxmlformats.org/officeDocument/2006/relationships/tags" Target="../tags/tag64.xml" /><Relationship Id="rId5" Type="http://schemas.openxmlformats.org/officeDocument/2006/relationships/tags" Target="../tags/tag65.xml" /><Relationship Id="rId6" Type="http://schemas.openxmlformats.org/officeDocument/2006/relationships/tags" Target="../tags/tag66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tags" Target="../tags/tag72.xml" /><Relationship Id="rId6" Type="http://schemas.openxmlformats.org/officeDocument/2006/relationships/tags" Target="../tags/tag73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tags" Target="../tags/tag86.xml" /><Relationship Id="rId6" Type="http://schemas.openxmlformats.org/officeDocument/2006/relationships/tags" Target="../tags/tag87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tags" Target="../tags/tag93.xml" /><Relationship Id="rId6" Type="http://schemas.openxmlformats.org/officeDocument/2006/relationships/tags" Target="../tags/tag94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Relationship Id="rId6" Type="http://schemas.openxmlformats.org/officeDocument/2006/relationships/tags" Target="../tags/tag100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3.xml" /><Relationship Id="rId4" Type="http://schemas.openxmlformats.org/officeDocument/2006/relationships/tags" Target="../tags/tag104.xml" /><Relationship Id="rId5" Type="http://schemas.openxmlformats.org/officeDocument/2006/relationships/tags" Target="../tags/tag105.xml" /><Relationship Id="rId6" Type="http://schemas.openxmlformats.org/officeDocument/2006/relationships/tags" Target="../tags/tag106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9.xml" /><Relationship Id="rId4" Type="http://schemas.openxmlformats.org/officeDocument/2006/relationships/tags" Target="../tags/tag110.xml" /><Relationship Id="rId5" Type="http://schemas.openxmlformats.org/officeDocument/2006/relationships/tags" Target="../tags/tag111.xml" /><Relationship Id="rId6" Type="http://schemas.openxmlformats.org/officeDocument/2006/relationships/tags" Target="../tags/tag112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5.xml" /><Relationship Id="rId4" Type="http://schemas.openxmlformats.org/officeDocument/2006/relationships/tags" Target="../tags/tag116.xml" /><Relationship Id="rId5" Type="http://schemas.openxmlformats.org/officeDocument/2006/relationships/tags" Target="../tags/tag117.xml" /><Relationship Id="rId6" Type="http://schemas.openxmlformats.org/officeDocument/2006/relationships/tags" Target="../tags/tag118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.xml" /><Relationship Id="rId4" Type="http://schemas.openxmlformats.org/officeDocument/2006/relationships/tags" Target="../tags/tag5.xml" /><Relationship Id="rId5" Type="http://schemas.openxmlformats.org/officeDocument/2006/relationships/tags" Target="../tags/tag6.xml" /><Relationship Id="rId6" Type="http://schemas.openxmlformats.org/officeDocument/2006/relationships/tags" Target="../tags/tag7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.xml" /><Relationship Id="rId4" Type="http://schemas.openxmlformats.org/officeDocument/2006/relationships/tags" Target="../tags/tag12.xml" /><Relationship Id="rId5" Type="http://schemas.openxmlformats.org/officeDocument/2006/relationships/tags" Target="../tags/tag13.xml" /><Relationship Id="rId6" Type="http://schemas.openxmlformats.org/officeDocument/2006/relationships/tags" Target="../tags/tag14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tags" Target="../tags/tag22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6.xml" /><Relationship Id="rId4" Type="http://schemas.openxmlformats.org/officeDocument/2006/relationships/tags" Target="../tags/tag27.xml" /><Relationship Id="rId5" Type="http://schemas.openxmlformats.org/officeDocument/2006/relationships/tags" Target="../tags/tag28.xml" /><Relationship Id="rId6" Type="http://schemas.openxmlformats.org/officeDocument/2006/relationships/tags" Target="../tags/tag29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tags" Target="../tags/tag34.xml" /><Relationship Id="rId6" Type="http://schemas.openxmlformats.org/officeDocument/2006/relationships/tags" Target="../tags/tag35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7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6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1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96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33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20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0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28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84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44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82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6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4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2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3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8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33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E0369DF-619B-4E9C-B21A-5B11DC954F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9531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dup0" fmla="*/ 0 w 7955280"/>
              <a:gd name="connsiteY0dup0" fmla="*/ 495300 h 495300"/>
              <a:gd name="connsiteX1dup0" fmla="*/ 169546 w 7955280"/>
              <a:gd name="connsiteY1dup0" fmla="*/ 0 h 495300"/>
              <a:gd name="connsiteX2dup0" fmla="*/ 3966210 w 7955280"/>
              <a:gd name="connsiteY2dup0" fmla="*/ 95250 h 495300"/>
              <a:gd name="connsiteX3dup0" fmla="*/ 7785734 w 7955280"/>
              <a:gd name="connsiteY3dup0" fmla="*/ 0 h 495300"/>
              <a:gd name="connsiteX4dup0" fmla="*/ 7955280 w 7955280"/>
              <a:gd name="connsiteY4dup0" fmla="*/ 495300 h 495300"/>
              <a:gd name="connsiteX5" fmla="*/ 0 w 7955280"/>
              <a:gd name="connsiteY5" fmla="*/ 495300 h 495300"/>
            </a:gdLst>
            <a:cxnLst>
              <a:cxn ang="0">
                <a:pos x="connsiteX0dup0" y="connsiteY0dup0"/>
              </a:cxn>
              <a:cxn ang="0">
                <a:pos x="connsiteX1dup0" y="connsiteY1dup0"/>
              </a:cxn>
              <a:cxn ang="0">
                <a:pos x="connsiteX2dup0" y="connsiteY2dup0"/>
              </a:cxn>
              <a:cxn ang="0">
                <a:pos x="connsiteX3dup0" y="connsiteY3dup0"/>
              </a:cxn>
              <a:cxn ang="0">
                <a:pos x="connsiteX4dup0" y="connsiteY4dup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1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>
            <a:defPPr>
              <a:defRPr kern="1200" smtId="4294967295"/>
            </a:defPPr>
          </a:lstStyle>
          <a:p>
            <a:fld id="{F74F5560-5AD1-495B-8BCF-EA31EF6041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defPPr>
              <a:defRPr kern="1200" smtId="4294967295"/>
            </a:defPPr>
            <a:lvl1pPr algn="ctr">
              <a:defRPr/>
            </a:lvl1pPr>
          </a:lstStyle>
          <a:p>
            <a:fld id="{1B02F8F3-C620-4EFE-86BE-AAB642677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4F5560-5AD1-495B-8BCF-EA31EF6041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B02F8F3-C620-4EFE-86BE-AAB642677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defPPr>
              <a:defRPr kern="1200" smtId="4294967295"/>
            </a:defPPr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4F5560-5AD1-495B-8BCF-EA31EF6041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B02F8F3-C620-4EFE-86BE-AAB642677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4F5560-5AD1-495B-8BCF-EA31EF6041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B02F8F3-C620-4EFE-86BE-AAB642677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defPPr>
              <a:defRPr kern="1200" smtId="4294967295"/>
            </a:defPPr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defPPr>
              <a:defRPr kern="1200" smtId="4294967295"/>
            </a:defPPr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4F5560-5AD1-495B-8BCF-EA31EF6041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B02F8F3-C620-4EFE-86BE-AAB642677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4F5560-5AD1-495B-8BCF-EA31EF6041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B02F8F3-C620-4EFE-86BE-AAB642677A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4F5560-5AD1-495B-8BCF-EA31EF6041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B02F8F3-C620-4EFE-86BE-AAB642677A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4F5560-5AD1-495B-8BCF-EA31EF6041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B02F8F3-C620-4EFE-86BE-AAB642677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74F5560-5AD1-495B-8BCF-EA31EF6041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B02F8F3-C620-4EFE-86BE-AAB642677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dup0" fmla="*/ 0 w 7955280"/>
              <a:gd name="connsiteY0dup0" fmla="*/ 495300 h 495300"/>
              <a:gd name="connsiteX1dup0" fmla="*/ 169546 w 7955280"/>
              <a:gd name="connsiteY1dup0" fmla="*/ 0 h 495300"/>
              <a:gd name="connsiteX2dup0" fmla="*/ 3966210 w 7955280"/>
              <a:gd name="connsiteY2dup0" fmla="*/ 95250 h 495300"/>
              <a:gd name="connsiteX3dup0" fmla="*/ 7785734 w 7955280"/>
              <a:gd name="connsiteY3dup0" fmla="*/ 0 h 495300"/>
              <a:gd name="connsiteX4dup0" fmla="*/ 7955280 w 7955280"/>
              <a:gd name="connsiteY4dup0" fmla="*/ 495300 h 495300"/>
              <a:gd name="connsiteX5" fmla="*/ 0 w 7955280"/>
              <a:gd name="connsiteY5" fmla="*/ 495300 h 495300"/>
            </a:gdLst>
            <a:cxnLst>
              <a:cxn ang="0">
                <a:pos x="connsiteX0dup0" y="connsiteY0dup0"/>
              </a:cxn>
              <a:cxn ang="0">
                <a:pos x="connsiteX1dup0" y="connsiteY1dup0"/>
              </a:cxn>
              <a:cxn ang="0">
                <a:pos x="connsiteX2dup0" y="connsiteY2dup0"/>
              </a:cxn>
              <a:cxn ang="0">
                <a:pos x="connsiteX3dup0" y="connsiteY3dup0"/>
              </a:cxn>
              <a:cxn ang="0">
                <a:pos x="connsiteX4dup0" y="connsiteY4dup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1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1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defPPr>
              <a:defRPr kern="1200" smtId="4294967295"/>
            </a:defPPr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>
            <a:defPPr>
              <a:defRPr kern="1200" smtId="4294967295"/>
            </a:defPPr>
          </a:lstStyle>
          <a:p>
            <a:fld id="{F74F5560-5AD1-495B-8BCF-EA31EF6041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>
            <a:defPPr>
              <a:defRPr kern="1200" smtId="4294967295"/>
            </a:defPPr>
          </a:lstStyle>
          <a:p>
            <a:fld id="{1B02F8F3-C620-4EFE-86BE-AAB642677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dup0" fmla="*/ 0 w 7955280"/>
              <a:gd name="connsiteY0dup0" fmla="*/ 495300 h 495300"/>
              <a:gd name="connsiteX1dup0" fmla="*/ 169546 w 7955280"/>
              <a:gd name="connsiteY1dup0" fmla="*/ 0 h 495300"/>
              <a:gd name="connsiteX2dup0" fmla="*/ 3966210 w 7955280"/>
              <a:gd name="connsiteY2dup0" fmla="*/ 95250 h 495300"/>
              <a:gd name="connsiteX3dup0" fmla="*/ 7785734 w 7955280"/>
              <a:gd name="connsiteY3dup0" fmla="*/ 0 h 495300"/>
              <a:gd name="connsiteX4dup0" fmla="*/ 7955280 w 7955280"/>
              <a:gd name="connsiteY4dup0" fmla="*/ 495300 h 495300"/>
              <a:gd name="connsiteX5" fmla="*/ 0 w 7955280"/>
              <a:gd name="connsiteY5" fmla="*/ 495300 h 495300"/>
            </a:gdLst>
            <a:cxnLst>
              <a:cxn ang="0">
                <a:pos x="connsiteX0dup0" y="connsiteY0dup0"/>
              </a:cxn>
              <a:cxn ang="0">
                <a:pos x="connsiteX1dup0" y="connsiteY1dup0"/>
              </a:cxn>
              <a:cxn ang="0">
                <a:pos x="connsiteX2dup0" y="connsiteY2dup0"/>
              </a:cxn>
              <a:cxn ang="0">
                <a:pos x="connsiteX3dup0" y="connsiteY3dup0"/>
              </a:cxn>
              <a:cxn ang="0">
                <a:pos x="connsiteX4dup0" y="connsiteY4dup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1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1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defPPr>
              <a:defRPr kern="1200" smtId="4294967295"/>
            </a:defPPr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>
            <a:defPPr>
              <a:defRPr kern="1200" smtId="4294967295"/>
            </a:defPPr>
          </a:lstStyle>
          <a:p>
            <a:fld id="{F74F5560-5AD1-495B-8BCF-EA31EF6041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>
            <a:defPPr>
              <a:defRPr kern="1200" smtId="4294967295"/>
            </a:defPPr>
          </a:lstStyle>
          <a:p>
            <a:fld id="{1B02F8F3-C620-4EFE-86BE-AAB642677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dup0" fmla="*/ 0 w 7955280"/>
              <a:gd name="connsiteY0dup0" fmla="*/ 495300 h 495300"/>
              <a:gd name="connsiteX1dup0" fmla="*/ 169546 w 7955280"/>
              <a:gd name="connsiteY1dup0" fmla="*/ 0 h 495300"/>
              <a:gd name="connsiteX2dup0" fmla="*/ 3966210 w 7955280"/>
              <a:gd name="connsiteY2dup0" fmla="*/ 95250 h 495300"/>
              <a:gd name="connsiteX3dup0" fmla="*/ 7785734 w 7955280"/>
              <a:gd name="connsiteY3dup0" fmla="*/ 0 h 495300"/>
              <a:gd name="connsiteX4dup0" fmla="*/ 7955280 w 7955280"/>
              <a:gd name="connsiteY4dup0" fmla="*/ 495300 h 495300"/>
              <a:gd name="connsiteX5" fmla="*/ 0 w 7955280"/>
              <a:gd name="connsiteY5" fmla="*/ 495300 h 495300"/>
            </a:gdLst>
            <a:cxnLst>
              <a:cxn ang="0">
                <a:pos x="connsiteX0dup0" y="connsiteY0dup0"/>
              </a:cxn>
              <a:cxn ang="0">
                <a:pos x="connsiteX1dup0" y="connsiteY1dup0"/>
              </a:cxn>
              <a:cxn ang="0">
                <a:pos x="connsiteX2dup0" y="connsiteY2dup0"/>
              </a:cxn>
              <a:cxn ang="0">
                <a:pos x="connsiteX3dup0" y="connsiteY3dup0"/>
              </a:cxn>
              <a:cxn ang="0">
                <a:pos x="connsiteX4dup0" y="connsiteY4dup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2">
              <a:alphaModFix amt="20000"/>
              <a:grayscl/>
              <a:lum contrast="12000"/>
            </a:blip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74F5560-5AD1-495B-8BCF-EA31EF6041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02F8F3-C620-4EFE-86BE-AAB642677A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defPPr>
        <a:defRPr kern="1200" smtId="4294967295"/>
      </a:defPPr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defPPr>
        <a:defRPr kern="1200" smtId="4294967295"/>
      </a:defPPr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8.xml" /><Relationship Id="rId11" Type="http://schemas.openxmlformats.org/officeDocument/2006/relationships/slide" Target="slide16.xml" TargetMode="Interna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43.xml" /><Relationship Id="rId4" Type="http://schemas.openxmlformats.org/officeDocument/2006/relationships/tags" Target="../tags/tag44.xml" /><Relationship Id="rId5" Type="http://schemas.openxmlformats.org/officeDocument/2006/relationships/tags" Target="../tags/tag45.xml" /><Relationship Id="rId6" Type="http://schemas.openxmlformats.org/officeDocument/2006/relationships/tags" Target="../tags/tag46.xml" /><Relationship Id="rId7" Type="http://schemas.openxmlformats.org/officeDocument/2006/relationships/slide" Target="slide11.xml" TargetMode="Internal" /><Relationship Id="rId8" Type="http://schemas.openxmlformats.org/officeDocument/2006/relationships/tags" Target="../tags/tag47.xml" /><Relationship Id="rId9" Type="http://schemas.openxmlformats.org/officeDocument/2006/relationships/slide" Target="slide14.xml" TargetMode="In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slide" Target="slide10.xml" TargetMode="Internal" /><Relationship Id="rId6" Type="http://schemas.openxmlformats.org/officeDocument/2006/relationships/tags" Target="../tags/tag5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slide" Target="slide10.xml" TargetMode="Internal" /><Relationship Id="rId6" Type="http://schemas.openxmlformats.org/officeDocument/2006/relationships/tags" Target="../tags/tag6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67.xml" /><Relationship Id="rId4" Type="http://schemas.openxmlformats.org/officeDocument/2006/relationships/tags" Target="../tags/tag68.xml" /><Relationship Id="rId5" Type="http://schemas.openxmlformats.org/officeDocument/2006/relationships/slide" Target="slide10.xml" TargetMode="Internal" /><Relationship Id="rId6" Type="http://schemas.openxmlformats.org/officeDocument/2006/relationships/tags" Target="../tags/tag6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74.xml" /><Relationship Id="rId4" Type="http://schemas.openxmlformats.org/officeDocument/2006/relationships/tags" Target="../tags/tag75.xml" /><Relationship Id="rId5" Type="http://schemas.openxmlformats.org/officeDocument/2006/relationships/slide" Target="slide10.xml" TargetMode="Internal" /><Relationship Id="rId6" Type="http://schemas.openxmlformats.org/officeDocument/2006/relationships/tags" Target="../tags/tag7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81.xml" /><Relationship Id="rId4" Type="http://schemas.openxmlformats.org/officeDocument/2006/relationships/tags" Target="../tags/tag82.xml" /><Relationship Id="rId5" Type="http://schemas.openxmlformats.org/officeDocument/2006/relationships/slide" Target="slide10.xml" TargetMode="Internal" /><Relationship Id="rId6" Type="http://schemas.openxmlformats.org/officeDocument/2006/relationships/tags" Target="../tags/tag8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88.xml" /><Relationship Id="rId4" Type="http://schemas.openxmlformats.org/officeDocument/2006/relationships/tags" Target="../tags/tag89.xml" /><Relationship Id="rId5" Type="http://schemas.openxmlformats.org/officeDocument/2006/relationships/slide" Target="slide10.xml" TargetMode="Internal" /><Relationship Id="rId6" Type="http://schemas.openxmlformats.org/officeDocument/2006/relationships/tags" Target="../tags/tag9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95.xml" /><Relationship Id="rId4" Type="http://schemas.openxmlformats.org/officeDocument/2006/relationships/image" Target="../media/image11.png" /><Relationship Id="rId5" Type="http://schemas.openxmlformats.org/officeDocument/2006/relationships/tags" Target="../tags/tag9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101.xml" /><Relationship Id="rId4" Type="http://schemas.openxmlformats.org/officeDocument/2006/relationships/image" Target="../media/image12.jpeg" /><Relationship Id="rId5" Type="http://schemas.openxmlformats.org/officeDocument/2006/relationships/tags" Target="../tags/tag10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107.xml" /><Relationship Id="rId4" Type="http://schemas.openxmlformats.org/officeDocument/2006/relationships/image" Target="../media/image13.jpeg" /><Relationship Id="rId5" Type="http://schemas.openxmlformats.org/officeDocument/2006/relationships/tags" Target="../tags/tag10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113.xml" /><Relationship Id="rId4" Type="http://schemas.openxmlformats.org/officeDocument/2006/relationships/tags" Target="../tags/tag11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119.xml" /><Relationship Id="rId4" Type="http://schemas.openxmlformats.org/officeDocument/2006/relationships/tags" Target="../tags/tag12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tags" Target="../tags/tag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image" Target="../media/image6.png" /><Relationship Id="rId6" Type="http://schemas.openxmlformats.org/officeDocument/2006/relationships/tags" Target="../tags/tag10.xml" /><Relationship Id="rId7" Type="http://schemas.openxmlformats.org/officeDocument/2006/relationships/video" Target="/embed/8BQQAsAeU-Y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image" Target="../media/image7.jpeg" /><Relationship Id="rId6" Type="http://schemas.openxmlformats.org/officeDocument/2006/relationships/tags" Target="../tags/tag17.xml" /><Relationship Id="rId7" Type="http://schemas.openxmlformats.org/officeDocument/2006/relationships/image" Target="../media/image8.jpeg" /><Relationship Id="rId8" Type="http://schemas.openxmlformats.org/officeDocument/2006/relationships/tags" Target="../tags/tag1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image" Target="../media/image9.jpeg" /><Relationship Id="rId6" Type="http://schemas.openxmlformats.org/officeDocument/2006/relationships/tags" Target="../tags/tag2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30.xml" /><Relationship Id="rId4" Type="http://schemas.openxmlformats.org/officeDocument/2006/relationships/image" Target="../media/image10.jpeg" /><Relationship Id="rId5" Type="http://schemas.openxmlformats.org/officeDocument/2006/relationships/tags" Target="../tags/tag3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36.xml" /><Relationship Id="rId4" Type="http://schemas.openxmlformats.org/officeDocument/2006/relationships/tags" Target="../tags/tag37.xml" /><Relationship Id="rId5" Type="http://schemas.openxmlformats.org/officeDocument/2006/relationships/image" Target="../media/image6.png" /><Relationship Id="rId6" Type="http://schemas.openxmlformats.org/officeDocument/2006/relationships/tags" Target="../tags/tag38.xml" /><Relationship Id="rId7" Type="http://schemas.openxmlformats.org/officeDocument/2006/relationships/video" Target="/embed/CSWQNdGOCLQ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r>
              <a:rPr lang="en-US" smtClean="0"/>
              <a:t>ACCIDENTS HAPPEN. OR DO THEY?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smtClean="0"/>
          </a:p>
          <a:p>
            <a:r>
              <a:rPr lang="en-US" smtClean="0">
                <a:solidFill>
                  <a:schemeClr val="tx1"/>
                </a:solidFill>
              </a:rPr>
              <a:t>By: Mike Bertsch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Nicola, Gudbranson &amp; Cooper, LLC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0862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POTENTIAL LIABILITIES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447800" y="2133600"/>
            <a:ext cx="6196405" cy="3603812"/>
          </a:xfrm>
        </p:spPr>
        <p:txBody>
          <a:bodyPr/>
          <a:lstStyle>
            <a:defPPr>
              <a:defRPr kern="1200" smtId="4294967295"/>
            </a:defPPr>
          </a:lstStyle>
          <a:p>
            <a:endParaRPr lang="en-US" smtClean="0"/>
          </a:p>
          <a:p>
            <a:endParaRPr lang="en-US" smtClean="0"/>
          </a:p>
          <a:p>
            <a:pPr marL="0" indent="0">
              <a:buNone/>
            </a:pPr>
            <a:r>
              <a:rPr lang="en-US" smtClean="0"/>
              <a:t> </a:t>
            </a:r>
          </a:p>
          <a:p>
            <a:endParaRPr lang="en-US" smtClean="0"/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>
          <a:xfrm>
            <a:off x="1600200" y="2743200"/>
            <a:ext cx="1600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r>
              <a:rPr lang="en-US" sz="2400" smtClean="0">
                <a:hlinkClick r:id="rId7" action="ppaction://hlinksldjump"/>
              </a:rPr>
              <a:t>OSHA</a:t>
            </a:r>
            <a:endParaRPr lang="en-US" sz="2400"/>
          </a:p>
        </p:txBody>
      </p:sp>
      <p:sp>
        <p:nvSpPr>
          <p:cNvPr id="5" name="Rectangle 4"/>
          <p:cNvSpPr/>
          <p:nvPr>
            <p:custDataLst>
              <p:tags r:id="rId8"/>
            </p:custDataLst>
          </p:nvPr>
        </p:nvSpPr>
        <p:spPr>
          <a:xfrm>
            <a:off x="3505200" y="2743200"/>
            <a:ext cx="1600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r>
              <a:rPr lang="en-US" sz="2400" smtClean="0">
                <a:hlinkClick r:id="rId9" action="ppaction://hlinksldjump"/>
              </a:rPr>
              <a:t>BWC/ICO</a:t>
            </a:r>
            <a:endParaRPr lang="en-US" sz="2400"/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>
          <a:xfrm>
            <a:off x="5410200" y="27432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r>
              <a:rPr lang="en-US" sz="2400" smtClean="0">
                <a:hlinkClick r:id="rId11" action="ppaction://hlinksldjump"/>
              </a:rPr>
              <a:t>EMPLOYER INTENTIONAL TORT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5843923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>
                <a:hlinkClick r:id="rId5" action="ppaction://hlinksldjump"/>
              </a:rPr>
              <a:t>OSHA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>
            <a:normAutofit fontScale="92500" lnSpcReduction="10000"/>
          </a:bodyPr>
          <a:lstStyle>
            <a:defPPr>
              <a:defRPr kern="1200" smtId="4294967295"/>
            </a:defPPr>
          </a:lstStyle>
          <a:p>
            <a:pPr marL="0" indent="0">
              <a:buNone/>
            </a:pPr>
            <a:endParaRPr lang="en-US"/>
          </a:p>
          <a:p>
            <a:r>
              <a:rPr lang="en-US" u="sng" smtClean="0"/>
              <a:t>29 C.F.R. 1910.217</a:t>
            </a:r>
            <a:r>
              <a:rPr lang="en-US" smtClean="0"/>
              <a:t> – Mechanical Power Press Guarding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Effective vs. Fool Proof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u="sng" smtClean="0"/>
              <a:t>Classifications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Willful</a:t>
            </a:r>
          </a:p>
          <a:p>
            <a:pPr lvl="1"/>
            <a:r>
              <a:rPr lang="en-US" smtClean="0"/>
              <a:t>Repeat</a:t>
            </a:r>
          </a:p>
          <a:p>
            <a:pPr lvl="1"/>
            <a:r>
              <a:rPr lang="en-US" smtClean="0"/>
              <a:t>Serious</a:t>
            </a:r>
          </a:p>
        </p:txBody>
      </p:sp>
    </p:spTree>
    <p:extLst>
      <p:ext uri="{BB962C8B-B14F-4D97-AF65-F5344CB8AC3E}">
        <p14:creationId xmlns:p14="http://schemas.microsoft.com/office/powerpoint/2010/main" val="263437932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>
                <a:hlinkClick r:id="rId5" action="ppaction://hlinksldjump"/>
              </a:rPr>
              <a:t>OSHA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lstStyle>
            <a:defPPr>
              <a:defRPr kern="1200" smtId="4294967295"/>
            </a:defPPr>
          </a:lstStyle>
          <a:p>
            <a:pPr marL="0" indent="0">
              <a:buNone/>
            </a:pPr>
            <a:endParaRPr lang="en-US"/>
          </a:p>
          <a:p>
            <a:r>
              <a:rPr lang="en-US"/>
              <a:t>29 C.F.R. </a:t>
            </a:r>
            <a:r>
              <a:rPr lang="en-US" smtClean="0"/>
              <a:t>1904.39 – Accident Reporting</a:t>
            </a:r>
          </a:p>
          <a:p>
            <a:pPr lvl="1"/>
            <a:r>
              <a:rPr lang="en-US" smtClean="0"/>
              <a:t>Death</a:t>
            </a:r>
          </a:p>
          <a:p>
            <a:pPr lvl="1"/>
            <a:r>
              <a:rPr lang="en-US" smtClean="0"/>
              <a:t>In-patient Hospitalization</a:t>
            </a:r>
          </a:p>
          <a:p>
            <a:pPr lvl="1"/>
            <a:r>
              <a:rPr lang="en-US" smtClean="0"/>
              <a:t>Amputation</a:t>
            </a:r>
          </a:p>
          <a:p>
            <a:pPr lvl="1"/>
            <a:r>
              <a:rPr lang="en-US" smtClean="0"/>
              <a:t>Eye Loss</a:t>
            </a:r>
          </a:p>
          <a:p>
            <a:pPr marL="365760" lvl="1" indent="0">
              <a:buNone/>
            </a:pPr>
            <a:endParaRPr lang="en-US" smtClean="0"/>
          </a:p>
          <a:p>
            <a:pPr marL="365760" lvl="1" indent="0">
              <a:buNone/>
            </a:pPr>
            <a:r>
              <a:rPr lang="en-US" smtClean="0"/>
              <a:t>Failure to Report: $5-7,000 fine in 24 hours/8 death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5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>
                <a:hlinkClick r:id="rId5" action="ppaction://hlinksldjump"/>
              </a:rPr>
              <a:t>OSHA VISIT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smtClean="0"/>
          </a:p>
          <a:p>
            <a:r>
              <a:rPr lang="en-US" smtClean="0"/>
              <a:t>1) NO WARRANT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2) WARRANT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1408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>
                <a:hlinkClick r:id="rId5" action="ppaction://hlinksldjump"/>
              </a:rPr>
              <a:t>BWC/ICO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b="1" smtClean="0"/>
              <a:t>Workers Compensation Claim</a:t>
            </a:r>
          </a:p>
          <a:p>
            <a:endParaRPr lang="en-US" smtClean="0"/>
          </a:p>
          <a:p>
            <a:pPr lvl="1"/>
            <a:r>
              <a:rPr lang="en-US" smtClean="0"/>
              <a:t>Medical </a:t>
            </a:r>
          </a:p>
          <a:p>
            <a:pPr lvl="1"/>
            <a:r>
              <a:rPr lang="en-US" smtClean="0"/>
              <a:t>Lost Time</a:t>
            </a:r>
          </a:p>
          <a:p>
            <a:pPr lvl="1"/>
            <a:r>
              <a:rPr lang="en-US" smtClean="0"/>
              <a:t>Loss of Use Award</a:t>
            </a:r>
          </a:p>
          <a:p>
            <a:pPr lvl="3"/>
            <a:r>
              <a:rPr lang="en-US" smtClean="0"/>
              <a:t>450 weeks x $902.00 per week = $405,900 (2017)</a:t>
            </a:r>
          </a:p>
          <a:p>
            <a:pPr marL="0" indent="0"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464408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>
                <a:hlinkClick r:id="rId5" action="ppaction://hlinksldjump"/>
              </a:rPr>
              <a:t>VSSR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b="1" smtClean="0"/>
              <a:t>Violation of A Specific ICO Regulation</a:t>
            </a:r>
          </a:p>
          <a:p>
            <a:endParaRPr lang="en-US" b="1"/>
          </a:p>
          <a:p>
            <a:pPr marL="822960" lvl="1" indent="-457200">
              <a:buAutoNum type="arabicParenR"/>
            </a:pPr>
            <a:r>
              <a:rPr lang="en-US" smtClean="0"/>
              <a:t>Penalty</a:t>
            </a:r>
          </a:p>
          <a:p>
            <a:pPr marL="822960" lvl="1" indent="-457200">
              <a:buAutoNum type="arabicParenR"/>
            </a:pPr>
            <a:r>
              <a:rPr lang="en-US" smtClean="0"/>
              <a:t>Award 15-50% of Comp Paid and Payable at Max Rate</a:t>
            </a:r>
          </a:p>
          <a:p>
            <a:pPr marL="822960" lvl="1" indent="-457200">
              <a:buAutoNum type="arabicParenR"/>
            </a:pPr>
            <a:r>
              <a:rPr lang="en-US" smtClean="0"/>
              <a:t>No Insurance and Direct Loss</a:t>
            </a:r>
          </a:p>
          <a:p>
            <a:pPr marL="822960" lvl="1" indent="-457200">
              <a:buAutoNum type="arabicParenR"/>
            </a:pPr>
            <a:r>
              <a:rPr lang="en-US" smtClean="0"/>
              <a:t>Not Limited to 5 year experience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52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r>
              <a:rPr lang="en-US" smtClean="0">
                <a:hlinkClick r:id="rId5" action="ppaction://hlinksldjump"/>
              </a:rPr>
              <a:t>EMPLOYER INTENTIONAL TORT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OHIO REVISED CODE § 2745.01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DIRECT ACTION – NOT W.C.</a:t>
            </a:r>
          </a:p>
          <a:p>
            <a:endParaRPr lang="en-US" smtClean="0"/>
          </a:p>
          <a:p>
            <a:r>
              <a:rPr lang="en-US" smtClean="0"/>
              <a:t>“Deliberate” Intent to Injury Only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“Deliberate” Removal of Safety Guard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1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81000"/>
            <a:ext cx="8077201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09528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00039"/>
            <a:ext cx="7772400" cy="592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7007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861" y="381000"/>
            <a:ext cx="794121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79145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>
              <a:defRPr kern="1200" smtId="4294967295"/>
            </a:defPPr>
          </a:lstStyle>
          <a:p>
            <a:endParaRPr lang="en-US" sz="10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marL="0" indent="0" algn="ctr">
              <a:buNone/>
            </a:pPr>
            <a:r>
              <a:rPr lang="en-US" sz="9600"/>
              <a:t>OOPS!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3714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br>
              <a:rPr lang="en-US" smtClean="0"/>
            </a:br>
            <a:br>
              <a:rPr lang="en-US"/>
            </a:br>
            <a:br>
              <a:rPr lang="en-US" smtClean="0"/>
            </a:br>
            <a:br>
              <a:rPr lang="en-US"/>
            </a:br>
            <a:br>
              <a:rPr lang="en-US" smtClean="0"/>
            </a:br>
            <a:br>
              <a:rPr lang="en-US"/>
            </a:br>
            <a:br>
              <a:rPr lang="en-US" smtClean="0"/>
            </a:br>
            <a:r>
              <a:rPr lang="en-US" sz="8900" smtClean="0"/>
              <a:t>THE END</a:t>
            </a:r>
            <a:endParaRPr lang="en-US" sz="8900"/>
          </a:p>
        </p:txBody>
      </p:sp>
    </p:spTree>
    <p:extLst>
      <p:ext uri="{BB962C8B-B14F-4D97-AF65-F5344CB8AC3E}">
        <p14:creationId xmlns:p14="http://schemas.microsoft.com/office/powerpoint/2010/main" val="2001572832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>
            <a:defPPr>
              <a:defRPr kern="1200" smtId="4294967295"/>
            </a:defPPr>
          </a:lstStyle>
          <a:p>
            <a:br>
              <a:rPr lang="en-US" sz="30000" smtClean="0"/>
            </a:br>
            <a:r>
              <a:rPr lang="en-US" sz="30000" smtClean="0"/>
              <a:t>?</a:t>
            </a:r>
            <a:endParaRPr lang="en-US" sz="30000"/>
          </a:p>
        </p:txBody>
      </p:sp>
    </p:spTree>
    <p:extLst>
      <p:ext uri="{BB962C8B-B14F-4D97-AF65-F5344CB8AC3E}">
        <p14:creationId xmlns:p14="http://schemas.microsoft.com/office/powerpoint/2010/main" val="32981491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>
              <a:defRPr kern="1200" smtId="4294967295"/>
            </a:defPPr>
          </a:lstStyle>
          <a:p>
            <a:r>
              <a:rPr lang="en-US" sz="10000" smtClean="0"/>
              <a:t>OOPSIE!</a:t>
            </a:r>
            <a:endParaRPr lang="en-US" sz="100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6" y="2501900"/>
            <a:ext cx="2838450" cy="2838450"/>
          </a:xfrm>
        </p:spPr>
      </p:pic>
    </p:spTree>
    <p:extLst>
      <p:ext uri="{BB962C8B-B14F-4D97-AF65-F5344CB8AC3E}">
        <p14:creationId xmlns:p14="http://schemas.microsoft.com/office/powerpoint/2010/main" val="133722322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r>
              <a:rPr lang="en-US" smtClean="0"/>
              <a:t>PRATFALL EFFECT: </a:t>
            </a:r>
            <a:br>
              <a:rPr lang="en-US" smtClean="0"/>
            </a:br>
            <a:endParaRPr lang="en-US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Bumbling that makes you more human, and thereby more likeable!</a:t>
            </a:r>
          </a:p>
        </p:txBody>
      </p:sp>
    </p:spTree>
    <p:extLst>
      <p:ext uri="{BB962C8B-B14F-4D97-AF65-F5344CB8AC3E}">
        <p14:creationId xmlns:p14="http://schemas.microsoft.com/office/powerpoint/2010/main" val="3453681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pic>
        <p:nvPicPr>
          <p:cNvPr id="4" name="8BQQAsAeU-Y"/>
          <p:cNvPicPr>
            <a:picLocks noGrp="1" noRot="1" noChangeAspect="1"/>
          </p:cNvPicPr>
          <p:nvPr>
            <p:ph idx="1"/>
            <a:videoFile r:link="rId7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75681" y="26352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7408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2622" y="1152259"/>
            <a:ext cx="373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143000"/>
            <a:ext cx="3505200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96393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pic>
        <p:nvPicPr>
          <p:cNvPr id="7" name="Content Placeholder 4"/>
          <p:cNvPicPr>
            <a:picLocks noGrp="1"/>
          </p:cNvPicPr>
          <p:nvPr>
            <p:ph idx="1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13764"/>
          <a:stretch>
            <a:fillRect/>
          </a:stretch>
        </p:blipFill>
        <p:spPr bwMode="auto">
          <a:xfrm>
            <a:off x="609600" y="381000"/>
            <a:ext cx="8001000" cy="6019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94421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614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1000"/>
            <a:ext cx="795519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69644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r>
              <a:rPr lang="en-US" smtClean="0"/>
              <a:t>500 TON STAMPING PRESS</a:t>
            </a:r>
            <a:endParaRPr lang="en-US"/>
          </a:p>
        </p:txBody>
      </p:sp>
      <p:pic>
        <p:nvPicPr>
          <p:cNvPr id="5" name="CSWQNdGOCLQ"/>
          <p:cNvPicPr>
            <a:picLocks noGrp="1" noRot="1" noChangeAspect="1"/>
          </p:cNvPicPr>
          <p:nvPr>
            <p:ph idx="1"/>
            <a:videoFile r:link="rId7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76475" y="26352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0236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"/>
</p:tagLst>
</file>

<file path=ppt/tags/tag10.xml><?xml version="1.0" encoding="utf-8"?>
<p:tagLst xmlns:p="http://schemas.openxmlformats.org/presentationml/2006/main">
  <p:tag name="AS_UNIQUEID" val="9"/>
</p:tagLst>
</file>

<file path=ppt/tags/tag100.xml><?xml version="1.0" encoding="utf-8"?>
<p:tagLst xmlns:p="http://schemas.openxmlformats.org/presentationml/2006/main">
  <p:tag name="AS_UNIQUEID" val="99"/>
</p:tagLst>
</file>

<file path=ppt/tags/tag101.xml><?xml version="1.0" encoding="utf-8"?>
<p:tagLst xmlns:p="http://schemas.openxmlformats.org/presentationml/2006/main">
  <p:tag name="AS_UNIQUEID" val="100"/>
</p:tagLst>
</file>

<file path=ppt/tags/tag102.xml><?xml version="1.0" encoding="utf-8"?>
<p:tagLst xmlns:p="http://schemas.openxmlformats.org/presentationml/2006/main">
  <p:tag name="AS_UNIQUEID" val="101"/>
</p:tagLst>
</file>

<file path=ppt/tags/tag103.xml><?xml version="1.0" encoding="utf-8"?>
<p:tagLst xmlns:p="http://schemas.openxmlformats.org/presentationml/2006/main">
  <p:tag name="AS_UNIQUEID" val="102"/>
</p:tagLst>
</file>

<file path=ppt/tags/tag104.xml><?xml version="1.0" encoding="utf-8"?>
<p:tagLst xmlns:p="http://schemas.openxmlformats.org/presentationml/2006/main">
  <p:tag name="AS_UNIQUEID" val="103"/>
</p:tagLst>
</file>

<file path=ppt/tags/tag105.xml><?xml version="1.0" encoding="utf-8"?>
<p:tagLst xmlns:p="http://schemas.openxmlformats.org/presentationml/2006/main">
  <p:tag name="AS_UNIQUEID" val="104"/>
</p:tagLst>
</file>

<file path=ppt/tags/tag106.xml><?xml version="1.0" encoding="utf-8"?>
<p:tagLst xmlns:p="http://schemas.openxmlformats.org/presentationml/2006/main">
  <p:tag name="AS_UNIQUEID" val="105"/>
</p:tagLst>
</file>

<file path=ppt/tags/tag107.xml><?xml version="1.0" encoding="utf-8"?>
<p:tagLst xmlns:p="http://schemas.openxmlformats.org/presentationml/2006/main">
  <p:tag name="AS_UNIQUEID" val="106"/>
</p:tagLst>
</file>

<file path=ppt/tags/tag108.xml><?xml version="1.0" encoding="utf-8"?>
<p:tagLst xmlns:p="http://schemas.openxmlformats.org/presentationml/2006/main">
  <p:tag name="AS_UNIQUEID" val="107"/>
</p:tagLst>
</file>

<file path=ppt/tags/tag109.xml><?xml version="1.0" encoding="utf-8"?>
<p:tagLst xmlns:p="http://schemas.openxmlformats.org/presentationml/2006/main">
  <p:tag name="AS_UNIQUEID" val="108"/>
</p:tagLst>
</file>

<file path=ppt/tags/tag11.xml><?xml version="1.0" encoding="utf-8"?>
<p:tagLst xmlns:p="http://schemas.openxmlformats.org/presentationml/2006/main">
  <p:tag name="AS_UNIQUEID" val="10"/>
</p:tagLst>
</file>

<file path=ppt/tags/tag110.xml><?xml version="1.0" encoding="utf-8"?>
<p:tagLst xmlns:p="http://schemas.openxmlformats.org/presentationml/2006/main">
  <p:tag name="AS_UNIQUEID" val="109"/>
</p:tagLst>
</file>

<file path=ppt/tags/tag111.xml><?xml version="1.0" encoding="utf-8"?>
<p:tagLst xmlns:p="http://schemas.openxmlformats.org/presentationml/2006/main">
  <p:tag name="AS_UNIQUEID" val="110"/>
</p:tagLst>
</file>

<file path=ppt/tags/tag112.xml><?xml version="1.0" encoding="utf-8"?>
<p:tagLst xmlns:p="http://schemas.openxmlformats.org/presentationml/2006/main">
  <p:tag name="AS_UNIQUEID" val="111"/>
</p:tagLst>
</file>

<file path=ppt/tags/tag113.xml><?xml version="1.0" encoding="utf-8"?>
<p:tagLst xmlns:p="http://schemas.openxmlformats.org/presentationml/2006/main">
  <p:tag name="AS_UNIQUEID" val="112"/>
</p:tagLst>
</file>

<file path=ppt/tags/tag114.xml><?xml version="1.0" encoding="utf-8"?>
<p:tagLst xmlns:p="http://schemas.openxmlformats.org/presentationml/2006/main">
  <p:tag name="AS_UNIQUEID" val="113"/>
</p:tagLst>
</file>

<file path=ppt/tags/tag115.xml><?xml version="1.0" encoding="utf-8"?>
<p:tagLst xmlns:p="http://schemas.openxmlformats.org/presentationml/2006/main">
  <p:tag name="AS_UNIQUEID" val="114"/>
</p:tagLst>
</file>

<file path=ppt/tags/tag116.xml><?xml version="1.0" encoding="utf-8"?>
<p:tagLst xmlns:p="http://schemas.openxmlformats.org/presentationml/2006/main">
  <p:tag name="AS_UNIQUEID" val="115"/>
</p:tagLst>
</file>

<file path=ppt/tags/tag117.xml><?xml version="1.0" encoding="utf-8"?>
<p:tagLst xmlns:p="http://schemas.openxmlformats.org/presentationml/2006/main">
  <p:tag name="AS_UNIQUEID" val="116"/>
</p:tagLst>
</file>

<file path=ppt/tags/tag118.xml><?xml version="1.0" encoding="utf-8"?>
<p:tagLst xmlns:p="http://schemas.openxmlformats.org/presentationml/2006/main">
  <p:tag name="AS_UNIQUEID" val="117"/>
</p:tagLst>
</file>

<file path=ppt/tags/tag119.xml><?xml version="1.0" encoding="utf-8"?>
<p:tagLst xmlns:p="http://schemas.openxmlformats.org/presentationml/2006/main">
  <p:tag name="AS_UNIQUEID" val="118"/>
</p:tagLst>
</file>

<file path=ppt/tags/tag12.xml><?xml version="1.0" encoding="utf-8"?>
<p:tagLst xmlns:p="http://schemas.openxmlformats.org/presentationml/2006/main">
  <p:tag name="AS_UNIQUEID" val="11"/>
</p:tagLst>
</file>

<file path=ppt/tags/tag120.xml><?xml version="1.0" encoding="utf-8"?>
<p:tagLst xmlns:p="http://schemas.openxmlformats.org/presentationml/2006/main">
  <p:tag name="AS_UNIQUEID" val="119"/>
</p:tagLst>
</file>

<file path=ppt/tags/tag12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5.10.05"/>
  <p:tag name="AS_TITLE" val="Aspose.Slides for .NET 4.0"/>
  <p:tag name="AS_VERSION" val="15.8.0.0"/>
</p:tagLst>
</file>

<file path=ppt/tags/tag13.xml><?xml version="1.0" encoding="utf-8"?>
<p:tagLst xmlns:p="http://schemas.openxmlformats.org/presentationml/2006/main">
  <p:tag name="AS_UNIQUEID" val="12"/>
</p:tagLst>
</file>

<file path=ppt/tags/tag14.xml><?xml version="1.0" encoding="utf-8"?>
<p:tagLst xmlns:p="http://schemas.openxmlformats.org/presentationml/2006/main">
  <p:tag name="AS_UNIQUEID" val="13"/>
</p:tagLst>
</file>

<file path=ppt/tags/tag15.xml><?xml version="1.0" encoding="utf-8"?>
<p:tagLst xmlns:p="http://schemas.openxmlformats.org/presentationml/2006/main">
  <p:tag name="AS_UNIQUEID" val="14"/>
</p:tagLst>
</file>

<file path=ppt/tags/tag16.xml><?xml version="1.0" encoding="utf-8"?>
<p:tagLst xmlns:p="http://schemas.openxmlformats.org/presentationml/2006/main">
  <p:tag name="AS_UNIQUEID" val="15"/>
</p:tagLst>
</file>

<file path=ppt/tags/tag17.xml><?xml version="1.0" encoding="utf-8"?>
<p:tagLst xmlns:p="http://schemas.openxmlformats.org/presentationml/2006/main">
  <p:tag name="AS_UNIQUEID" val="16"/>
</p:tagLst>
</file>

<file path=ppt/tags/tag18.xml><?xml version="1.0" encoding="utf-8"?>
<p:tagLst xmlns:p="http://schemas.openxmlformats.org/presentationml/2006/main">
  <p:tag name="AS_UNIQUEID" val="17"/>
</p:tagLst>
</file>

<file path=ppt/tags/tag19.xml><?xml version="1.0" encoding="utf-8"?>
<p:tagLst xmlns:p="http://schemas.openxmlformats.org/presentationml/2006/main">
  <p:tag name="AS_UNIQUEID" val="18"/>
</p:tagLst>
</file>

<file path=ppt/tags/tag2.xml><?xml version="1.0" encoding="utf-8"?>
<p:tagLst xmlns:p="http://schemas.openxmlformats.org/presentationml/2006/main">
  <p:tag name="AS_UNIQUEID" val="2"/>
</p:tagLst>
</file>

<file path=ppt/tags/tag20.xml><?xml version="1.0" encoding="utf-8"?>
<p:tagLst xmlns:p="http://schemas.openxmlformats.org/presentationml/2006/main">
  <p:tag name="AS_UNIQUEID" val="19"/>
</p:tagLst>
</file>

<file path=ppt/tags/tag21.xml><?xml version="1.0" encoding="utf-8"?>
<p:tagLst xmlns:p="http://schemas.openxmlformats.org/presentationml/2006/main">
  <p:tag name="AS_UNIQUEID" val="20"/>
</p:tagLst>
</file>

<file path=ppt/tags/tag22.xml><?xml version="1.0" encoding="utf-8"?>
<p:tagLst xmlns:p="http://schemas.openxmlformats.org/presentationml/2006/main">
  <p:tag name="AS_UNIQUEID" val="21"/>
</p:tagLst>
</file>

<file path=ppt/tags/tag23.xml><?xml version="1.0" encoding="utf-8"?>
<p:tagLst xmlns:p="http://schemas.openxmlformats.org/presentationml/2006/main">
  <p:tag name="AS_UNIQUEID" val="22"/>
</p:tagLst>
</file>

<file path=ppt/tags/tag24.xml><?xml version="1.0" encoding="utf-8"?>
<p:tagLst xmlns:p="http://schemas.openxmlformats.org/presentationml/2006/main">
  <p:tag name="AS_UNIQUEID" val="23"/>
</p:tagLst>
</file>

<file path=ppt/tags/tag25.xml><?xml version="1.0" encoding="utf-8"?>
<p:tagLst xmlns:p="http://schemas.openxmlformats.org/presentationml/2006/main">
  <p:tag name="AS_UNIQUEID" val="24"/>
</p:tagLst>
</file>

<file path=ppt/tags/tag26.xml><?xml version="1.0" encoding="utf-8"?>
<p:tagLst xmlns:p="http://schemas.openxmlformats.org/presentationml/2006/main">
  <p:tag name="AS_UNIQUEID" val="25"/>
</p:tagLst>
</file>

<file path=ppt/tags/tag27.xml><?xml version="1.0" encoding="utf-8"?>
<p:tagLst xmlns:p="http://schemas.openxmlformats.org/presentationml/2006/main">
  <p:tag name="AS_UNIQUEID" val="26"/>
</p:tagLst>
</file>

<file path=ppt/tags/tag28.xml><?xml version="1.0" encoding="utf-8"?>
<p:tagLst xmlns:p="http://schemas.openxmlformats.org/presentationml/2006/main">
  <p:tag name="AS_UNIQUEID" val="27"/>
</p:tagLst>
</file>

<file path=ppt/tags/tag29.xml><?xml version="1.0" encoding="utf-8"?>
<p:tagLst xmlns:p="http://schemas.openxmlformats.org/presentationml/2006/main">
  <p:tag name="AS_UNIQUEID" val="28"/>
</p:tagLst>
</file>

<file path=ppt/tags/tag3.xml><?xml version="1.0" encoding="utf-8"?>
<p:tagLst xmlns:p="http://schemas.openxmlformats.org/presentationml/2006/main">
  <p:tag name="AS_UNIQUEID" val="0"/>
</p:tagLst>
</file>

<file path=ppt/tags/tag30.xml><?xml version="1.0" encoding="utf-8"?>
<p:tagLst xmlns:p="http://schemas.openxmlformats.org/presentationml/2006/main">
  <p:tag name="AS_UNIQUEID" val="29"/>
</p:tagLst>
</file>

<file path=ppt/tags/tag31.xml><?xml version="1.0" encoding="utf-8"?>
<p:tagLst xmlns:p="http://schemas.openxmlformats.org/presentationml/2006/main">
  <p:tag name="AS_UNIQUEID" val="30"/>
</p:tagLst>
</file>

<file path=ppt/tags/tag32.xml><?xml version="1.0" encoding="utf-8"?>
<p:tagLst xmlns:p="http://schemas.openxmlformats.org/presentationml/2006/main">
  <p:tag name="AS_UNIQUEID" val="31"/>
</p:tagLst>
</file>

<file path=ppt/tags/tag33.xml><?xml version="1.0" encoding="utf-8"?>
<p:tagLst xmlns:p="http://schemas.openxmlformats.org/presentationml/2006/main">
  <p:tag name="AS_UNIQUEID" val="32"/>
</p:tagLst>
</file>

<file path=ppt/tags/tag34.xml><?xml version="1.0" encoding="utf-8"?>
<p:tagLst xmlns:p="http://schemas.openxmlformats.org/presentationml/2006/main">
  <p:tag name="AS_UNIQUEID" val="33"/>
</p:tagLst>
</file>

<file path=ppt/tags/tag35.xml><?xml version="1.0" encoding="utf-8"?>
<p:tagLst xmlns:p="http://schemas.openxmlformats.org/presentationml/2006/main">
  <p:tag name="AS_UNIQUEID" val="34"/>
</p:tagLst>
</file>

<file path=ppt/tags/tag36.xml><?xml version="1.0" encoding="utf-8"?>
<p:tagLst xmlns:p="http://schemas.openxmlformats.org/presentationml/2006/main">
  <p:tag name="AS_UNIQUEID" val="35"/>
</p:tagLst>
</file>

<file path=ppt/tags/tag37.xml><?xml version="1.0" encoding="utf-8"?>
<p:tagLst xmlns:p="http://schemas.openxmlformats.org/presentationml/2006/main">
  <p:tag name="AS_UNIQUEID" val="36"/>
</p:tagLst>
</file>

<file path=ppt/tags/tag38.xml><?xml version="1.0" encoding="utf-8"?>
<p:tagLst xmlns:p="http://schemas.openxmlformats.org/presentationml/2006/main">
  <p:tag name="AS_UNIQUEID" val="37"/>
</p:tagLst>
</file>

<file path=ppt/tags/tag39.xml><?xml version="1.0" encoding="utf-8"?>
<p:tagLst xmlns:p="http://schemas.openxmlformats.org/presentationml/2006/main">
  <p:tag name="AS_UNIQUEID" val="38"/>
</p:tagLst>
</file>

<file path=ppt/tags/tag4.xml><?xml version="1.0" encoding="utf-8"?>
<p:tagLst xmlns:p="http://schemas.openxmlformats.org/presentationml/2006/main">
  <p:tag name="AS_UNIQUEID" val="3"/>
</p:tagLst>
</file>

<file path=ppt/tags/tag40.xml><?xml version="1.0" encoding="utf-8"?>
<p:tagLst xmlns:p="http://schemas.openxmlformats.org/presentationml/2006/main">
  <p:tag name="AS_UNIQUEID" val="39"/>
</p:tagLst>
</file>

<file path=ppt/tags/tag41.xml><?xml version="1.0" encoding="utf-8"?>
<p:tagLst xmlns:p="http://schemas.openxmlformats.org/presentationml/2006/main">
  <p:tag name="AS_UNIQUEID" val="40"/>
</p:tagLst>
</file>

<file path=ppt/tags/tag42.xml><?xml version="1.0" encoding="utf-8"?>
<p:tagLst xmlns:p="http://schemas.openxmlformats.org/presentationml/2006/main">
  <p:tag name="AS_UNIQUEID" val="41"/>
</p:tagLst>
</file>

<file path=ppt/tags/tag43.xml><?xml version="1.0" encoding="utf-8"?>
<p:tagLst xmlns:p="http://schemas.openxmlformats.org/presentationml/2006/main">
  <p:tag name="AS_UNIQUEID" val="42"/>
</p:tagLst>
</file>

<file path=ppt/tags/tag44.xml><?xml version="1.0" encoding="utf-8"?>
<p:tagLst xmlns:p="http://schemas.openxmlformats.org/presentationml/2006/main">
  <p:tag name="AS_UNIQUEID" val="43"/>
</p:tagLst>
</file>

<file path=ppt/tags/tag45.xml><?xml version="1.0" encoding="utf-8"?>
<p:tagLst xmlns:p="http://schemas.openxmlformats.org/presentationml/2006/main">
  <p:tag name="AS_UNIQUEID" val="44"/>
</p:tagLst>
</file>

<file path=ppt/tags/tag46.xml><?xml version="1.0" encoding="utf-8"?>
<p:tagLst xmlns:p="http://schemas.openxmlformats.org/presentationml/2006/main">
  <p:tag name="AS_UNIQUEID" val="45"/>
</p:tagLst>
</file>

<file path=ppt/tags/tag47.xml><?xml version="1.0" encoding="utf-8"?>
<p:tagLst xmlns:p="http://schemas.openxmlformats.org/presentationml/2006/main">
  <p:tag name="AS_UNIQUEID" val="46"/>
</p:tagLst>
</file>

<file path=ppt/tags/tag48.xml><?xml version="1.0" encoding="utf-8"?>
<p:tagLst xmlns:p="http://schemas.openxmlformats.org/presentationml/2006/main">
  <p:tag name="AS_UNIQUEID" val="47"/>
</p:tagLst>
</file>

<file path=ppt/tags/tag49.xml><?xml version="1.0" encoding="utf-8"?>
<p:tagLst xmlns:p="http://schemas.openxmlformats.org/presentationml/2006/main">
  <p:tag name="AS_UNIQUEID" val="48"/>
</p:tagLst>
</file>

<file path=ppt/tags/tag5.xml><?xml version="1.0" encoding="utf-8"?>
<p:tagLst xmlns:p="http://schemas.openxmlformats.org/presentationml/2006/main">
  <p:tag name="AS_UNIQUEID" val="4"/>
</p:tagLst>
</file>

<file path=ppt/tags/tag50.xml><?xml version="1.0" encoding="utf-8"?>
<p:tagLst xmlns:p="http://schemas.openxmlformats.org/presentationml/2006/main">
  <p:tag name="AS_UNIQUEID" val="49"/>
</p:tagLst>
</file>

<file path=ppt/tags/tag51.xml><?xml version="1.0" encoding="utf-8"?>
<p:tagLst xmlns:p="http://schemas.openxmlformats.org/presentationml/2006/main">
  <p:tag name="AS_UNIQUEID" val="50"/>
</p:tagLst>
</file>

<file path=ppt/tags/tag52.xml><?xml version="1.0" encoding="utf-8"?>
<p:tagLst xmlns:p="http://schemas.openxmlformats.org/presentationml/2006/main">
  <p:tag name="AS_UNIQUEID" val="51"/>
</p:tagLst>
</file>

<file path=ppt/tags/tag53.xml><?xml version="1.0" encoding="utf-8"?>
<p:tagLst xmlns:p="http://schemas.openxmlformats.org/presentationml/2006/main">
  <p:tag name="AS_UNIQUEID" val="52"/>
</p:tagLst>
</file>

<file path=ppt/tags/tag54.xml><?xml version="1.0" encoding="utf-8"?>
<p:tagLst xmlns:p="http://schemas.openxmlformats.org/presentationml/2006/main">
  <p:tag name="AS_UNIQUEID" val="53"/>
</p:tagLst>
</file>

<file path=ppt/tags/tag55.xml><?xml version="1.0" encoding="utf-8"?>
<p:tagLst xmlns:p="http://schemas.openxmlformats.org/presentationml/2006/main">
  <p:tag name="AS_UNIQUEID" val="54"/>
</p:tagLst>
</file>

<file path=ppt/tags/tag56.xml><?xml version="1.0" encoding="utf-8"?>
<p:tagLst xmlns:p="http://schemas.openxmlformats.org/presentationml/2006/main">
  <p:tag name="AS_UNIQUEID" val="55"/>
</p:tagLst>
</file>

<file path=ppt/tags/tag57.xml><?xml version="1.0" encoding="utf-8"?>
<p:tagLst xmlns:p="http://schemas.openxmlformats.org/presentationml/2006/main">
  <p:tag name="AS_UNIQUEID" val="56"/>
</p:tagLst>
</file>

<file path=ppt/tags/tag58.xml><?xml version="1.0" encoding="utf-8"?>
<p:tagLst xmlns:p="http://schemas.openxmlformats.org/presentationml/2006/main">
  <p:tag name="AS_UNIQUEID" val="57"/>
</p:tagLst>
</file>

<file path=ppt/tags/tag59.xml><?xml version="1.0" encoding="utf-8"?>
<p:tagLst xmlns:p="http://schemas.openxmlformats.org/presentationml/2006/main">
  <p:tag name="AS_UNIQUEID" val="58"/>
</p:tagLst>
</file>

<file path=ppt/tags/tag6.xml><?xml version="1.0" encoding="utf-8"?>
<p:tagLst xmlns:p="http://schemas.openxmlformats.org/presentationml/2006/main">
  <p:tag name="AS_UNIQUEID" val="5"/>
</p:tagLst>
</file>

<file path=ppt/tags/tag60.xml><?xml version="1.0" encoding="utf-8"?>
<p:tagLst xmlns:p="http://schemas.openxmlformats.org/presentationml/2006/main">
  <p:tag name="AS_UNIQUEID" val="60"/>
</p:tagLst>
</file>

<file path=ppt/tags/tag61.xml><?xml version="1.0" encoding="utf-8"?>
<p:tagLst xmlns:p="http://schemas.openxmlformats.org/presentationml/2006/main">
  <p:tag name="AS_UNIQUEID" val="61"/>
</p:tagLst>
</file>

<file path=ppt/tags/tag62.xml><?xml version="1.0" encoding="utf-8"?>
<p:tagLst xmlns:p="http://schemas.openxmlformats.org/presentationml/2006/main">
  <p:tag name="AS_UNIQUEID" val="59"/>
</p:tagLst>
</file>

<file path=ppt/tags/tag63.xml><?xml version="1.0" encoding="utf-8"?>
<p:tagLst xmlns:p="http://schemas.openxmlformats.org/presentationml/2006/main">
  <p:tag name="AS_UNIQUEID" val="62"/>
</p:tagLst>
</file>

<file path=ppt/tags/tag64.xml><?xml version="1.0" encoding="utf-8"?>
<p:tagLst xmlns:p="http://schemas.openxmlformats.org/presentationml/2006/main">
  <p:tag name="AS_UNIQUEID" val="63"/>
</p:tagLst>
</file>

<file path=ppt/tags/tag65.xml><?xml version="1.0" encoding="utf-8"?>
<p:tagLst xmlns:p="http://schemas.openxmlformats.org/presentationml/2006/main">
  <p:tag name="AS_UNIQUEID" val="64"/>
</p:tagLst>
</file>

<file path=ppt/tags/tag66.xml><?xml version="1.0" encoding="utf-8"?>
<p:tagLst xmlns:p="http://schemas.openxmlformats.org/presentationml/2006/main">
  <p:tag name="AS_UNIQUEID" val="65"/>
</p:tagLst>
</file>

<file path=ppt/tags/tag67.xml><?xml version="1.0" encoding="utf-8"?>
<p:tagLst xmlns:p="http://schemas.openxmlformats.org/presentationml/2006/main">
  <p:tag name="AS_UNIQUEID" val="66"/>
</p:tagLst>
</file>

<file path=ppt/tags/tag68.xml><?xml version="1.0" encoding="utf-8"?>
<p:tagLst xmlns:p="http://schemas.openxmlformats.org/presentationml/2006/main">
  <p:tag name="AS_UNIQUEID" val="67"/>
</p:tagLst>
</file>

<file path=ppt/tags/tag69.xml><?xml version="1.0" encoding="utf-8"?>
<p:tagLst xmlns:p="http://schemas.openxmlformats.org/presentationml/2006/main">
  <p:tag name="AS_UNIQUEID" val="68"/>
</p:tagLst>
</file>

<file path=ppt/tags/tag7.xml><?xml version="1.0" encoding="utf-8"?>
<p:tagLst xmlns:p="http://schemas.openxmlformats.org/presentationml/2006/main">
  <p:tag name="AS_UNIQUEID" val="6"/>
</p:tagLst>
</file>

<file path=ppt/tags/tag70.xml><?xml version="1.0" encoding="utf-8"?>
<p:tagLst xmlns:p="http://schemas.openxmlformats.org/presentationml/2006/main">
  <p:tag name="AS_UNIQUEID" val="69"/>
</p:tagLst>
</file>

<file path=ppt/tags/tag71.xml><?xml version="1.0" encoding="utf-8"?>
<p:tagLst xmlns:p="http://schemas.openxmlformats.org/presentationml/2006/main">
  <p:tag name="AS_UNIQUEID" val="70"/>
</p:tagLst>
</file>

<file path=ppt/tags/tag72.xml><?xml version="1.0" encoding="utf-8"?>
<p:tagLst xmlns:p="http://schemas.openxmlformats.org/presentationml/2006/main">
  <p:tag name="AS_UNIQUEID" val="71"/>
</p:tagLst>
</file>

<file path=ppt/tags/tag73.xml><?xml version="1.0" encoding="utf-8"?>
<p:tagLst xmlns:p="http://schemas.openxmlformats.org/presentationml/2006/main">
  <p:tag name="AS_UNIQUEID" val="72"/>
</p:tagLst>
</file>

<file path=ppt/tags/tag74.xml><?xml version="1.0" encoding="utf-8"?>
<p:tagLst xmlns:p="http://schemas.openxmlformats.org/presentationml/2006/main">
  <p:tag name="AS_UNIQUEID" val="73"/>
</p:tagLst>
</file>

<file path=ppt/tags/tag75.xml><?xml version="1.0" encoding="utf-8"?>
<p:tagLst xmlns:p="http://schemas.openxmlformats.org/presentationml/2006/main">
  <p:tag name="AS_UNIQUEID" val="74"/>
</p:tagLst>
</file>

<file path=ppt/tags/tag76.xml><?xml version="1.0" encoding="utf-8"?>
<p:tagLst xmlns:p="http://schemas.openxmlformats.org/presentationml/2006/main">
  <p:tag name="AS_UNIQUEID" val="75"/>
</p:tagLst>
</file>

<file path=ppt/tags/tag77.xml><?xml version="1.0" encoding="utf-8"?>
<p:tagLst xmlns:p="http://schemas.openxmlformats.org/presentationml/2006/main">
  <p:tag name="AS_UNIQUEID" val="76"/>
</p:tagLst>
</file>

<file path=ppt/tags/tag78.xml><?xml version="1.0" encoding="utf-8"?>
<p:tagLst xmlns:p="http://schemas.openxmlformats.org/presentationml/2006/main">
  <p:tag name="AS_UNIQUEID" val="77"/>
</p:tagLst>
</file>

<file path=ppt/tags/tag79.xml><?xml version="1.0" encoding="utf-8"?>
<p:tagLst xmlns:p="http://schemas.openxmlformats.org/presentationml/2006/main">
  <p:tag name="AS_UNIQUEID" val="78"/>
</p:tagLst>
</file>

<file path=ppt/tags/tag8.xml><?xml version="1.0" encoding="utf-8"?>
<p:tagLst xmlns:p="http://schemas.openxmlformats.org/presentationml/2006/main">
  <p:tag name="AS_UNIQUEID" val="7"/>
</p:tagLst>
</file>

<file path=ppt/tags/tag80.xml><?xml version="1.0" encoding="utf-8"?>
<p:tagLst xmlns:p="http://schemas.openxmlformats.org/presentationml/2006/main">
  <p:tag name="AS_UNIQUEID" val="79"/>
</p:tagLst>
</file>

<file path=ppt/tags/tag81.xml><?xml version="1.0" encoding="utf-8"?>
<p:tagLst xmlns:p="http://schemas.openxmlformats.org/presentationml/2006/main">
  <p:tag name="AS_UNIQUEID" val="81"/>
</p:tagLst>
</file>

<file path=ppt/tags/tag82.xml><?xml version="1.0" encoding="utf-8"?>
<p:tagLst xmlns:p="http://schemas.openxmlformats.org/presentationml/2006/main">
  <p:tag name="AS_UNIQUEID" val="82"/>
</p:tagLst>
</file>

<file path=ppt/tags/tag83.xml><?xml version="1.0" encoding="utf-8"?>
<p:tagLst xmlns:p="http://schemas.openxmlformats.org/presentationml/2006/main">
  <p:tag name="AS_UNIQUEID" val="80"/>
</p:tagLst>
</file>

<file path=ppt/tags/tag84.xml><?xml version="1.0" encoding="utf-8"?>
<p:tagLst xmlns:p="http://schemas.openxmlformats.org/presentationml/2006/main">
  <p:tag name="AS_UNIQUEID" val="83"/>
</p:tagLst>
</file>

<file path=ppt/tags/tag85.xml><?xml version="1.0" encoding="utf-8"?>
<p:tagLst xmlns:p="http://schemas.openxmlformats.org/presentationml/2006/main">
  <p:tag name="AS_UNIQUEID" val="84"/>
</p:tagLst>
</file>

<file path=ppt/tags/tag86.xml><?xml version="1.0" encoding="utf-8"?>
<p:tagLst xmlns:p="http://schemas.openxmlformats.org/presentationml/2006/main">
  <p:tag name="AS_UNIQUEID" val="85"/>
</p:tagLst>
</file>

<file path=ppt/tags/tag87.xml><?xml version="1.0" encoding="utf-8"?>
<p:tagLst xmlns:p="http://schemas.openxmlformats.org/presentationml/2006/main">
  <p:tag name="AS_UNIQUEID" val="86"/>
</p:tagLst>
</file>

<file path=ppt/tags/tag88.xml><?xml version="1.0" encoding="utf-8"?>
<p:tagLst xmlns:p="http://schemas.openxmlformats.org/presentationml/2006/main">
  <p:tag name="AS_UNIQUEID" val="88"/>
</p:tagLst>
</file>

<file path=ppt/tags/tag89.xml><?xml version="1.0" encoding="utf-8"?>
<p:tagLst xmlns:p="http://schemas.openxmlformats.org/presentationml/2006/main">
  <p:tag name="AS_UNIQUEID" val="89"/>
</p:tagLst>
</file>

<file path=ppt/tags/tag9.xml><?xml version="1.0" encoding="utf-8"?>
<p:tagLst xmlns:p="http://schemas.openxmlformats.org/presentationml/2006/main">
  <p:tag name="AS_UNIQUEID" val="8"/>
</p:tagLst>
</file>

<file path=ppt/tags/tag90.xml><?xml version="1.0" encoding="utf-8"?>
<p:tagLst xmlns:p="http://schemas.openxmlformats.org/presentationml/2006/main">
  <p:tag name="AS_UNIQUEID" val="87"/>
</p:tagLst>
</file>

<file path=ppt/tags/tag91.xml><?xml version="1.0" encoding="utf-8"?>
<p:tagLst xmlns:p="http://schemas.openxmlformats.org/presentationml/2006/main">
  <p:tag name="AS_UNIQUEID" val="90"/>
</p:tagLst>
</file>

<file path=ppt/tags/tag92.xml><?xml version="1.0" encoding="utf-8"?>
<p:tagLst xmlns:p="http://schemas.openxmlformats.org/presentationml/2006/main">
  <p:tag name="AS_UNIQUEID" val="91"/>
</p:tagLst>
</file>

<file path=ppt/tags/tag93.xml><?xml version="1.0" encoding="utf-8"?>
<p:tagLst xmlns:p="http://schemas.openxmlformats.org/presentationml/2006/main">
  <p:tag name="AS_UNIQUEID" val="92"/>
</p:tagLst>
</file>

<file path=ppt/tags/tag94.xml><?xml version="1.0" encoding="utf-8"?>
<p:tagLst xmlns:p="http://schemas.openxmlformats.org/presentationml/2006/main">
  <p:tag name="AS_UNIQUEID" val="93"/>
</p:tagLst>
</file>

<file path=ppt/tags/tag95.xml><?xml version="1.0" encoding="utf-8"?>
<p:tagLst xmlns:p="http://schemas.openxmlformats.org/presentationml/2006/main">
  <p:tag name="AS_UNIQUEID" val="94"/>
</p:tagLst>
</file>

<file path=ppt/tags/tag96.xml><?xml version="1.0" encoding="utf-8"?>
<p:tagLst xmlns:p="http://schemas.openxmlformats.org/presentationml/2006/main">
  <p:tag name="AS_UNIQUEID" val="95"/>
</p:tagLst>
</file>

<file path=ppt/tags/tag97.xml><?xml version="1.0" encoding="utf-8"?>
<p:tagLst xmlns:p="http://schemas.openxmlformats.org/presentationml/2006/main">
  <p:tag name="AS_UNIQUEID" val="96"/>
</p:tagLst>
</file>

<file path=ppt/tags/tag98.xml><?xml version="1.0" encoding="utf-8"?>
<p:tagLst xmlns:p="http://schemas.openxmlformats.org/presentationml/2006/main">
  <p:tag name="AS_UNIQUEID" val="97"/>
</p:tagLst>
</file>

<file path=ppt/tags/tag99.xml><?xml version="1.0" encoding="utf-8"?>
<p:tagLst xmlns:p="http://schemas.openxmlformats.org/presentationml/2006/main">
  <p:tag name="AS_UNIQUEID" val="98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jpeg" /></Relationships>
</file>

<file path=ppt/theme/theme1.xml><?xml version="1.0" encoding="utf-8"?>
<a:theme xmlns:r="http://schemas.openxmlformats.org/officeDocument/2006/relationships" xmlns:a="http://schemas.openxmlformats.org/drawingml/2006/main" name="Pushpin">
  <a:themeElements>
    <a:clrScheme name="Custom 4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3F3F3F"/>
      </a:hlink>
      <a:folHlink>
        <a:srgbClr val="3F3F3F"/>
      </a:folHlink>
    </a:clrScheme>
    <a:fontScheme name="Pushpin">
      <a:majorFont>
        <a:latin typeface="Constantia"/>
        <a:ea typeface="Arial"/>
        <a:cs typeface="Arial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>
            <a:fillRect/>
          </a:stretch>
        </a:blipFill>
        <a:blipFill rotWithShape="1">
          <a:blip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>
  <Template>Pushpin</Template>
  <Manager/>
  <Company/>
  <PresentationFormat>On-screen Show (4:3)</PresentationFormat>
  <SharedDoc>0</SharedDoc>
  <Application>Aspose.Slides for .NET</Application>
  <AppVersion>15.0800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